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bcvQR3Yhz8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12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Het aanbrengen van matrix en wiggen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63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Bekisting</a:t>
            </a:r>
            <a:r>
              <a:rPr lang="nl-NL" dirty="0" smtClean="0"/>
              <a:t>? </a:t>
            </a:r>
            <a:r>
              <a:rPr lang="nl-NL" dirty="0" smtClean="0">
                <a:hlinkClick r:id="rId2"/>
              </a:rPr>
              <a:t>film matrix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Aanbrengen van vulmateriaal vraag om een bekisting als er  of meerdere wanden ontbreken na het prepareren</a:t>
            </a:r>
          </a:p>
          <a:p>
            <a:endParaRPr lang="nl-NL" dirty="0"/>
          </a:p>
          <a:p>
            <a:r>
              <a:rPr lang="nl-NL" dirty="0" smtClean="0"/>
              <a:t>Matrixbanden, verschillende klassen?</a:t>
            </a:r>
          </a:p>
          <a:p>
            <a:r>
              <a:rPr lang="nl-NL" dirty="0" smtClean="0"/>
              <a:t>Hoe plaats je een matrix?</a:t>
            </a:r>
          </a:p>
          <a:p>
            <a:r>
              <a:rPr lang="nl-NL" dirty="0" smtClean="0"/>
              <a:t>Banden en lussen?</a:t>
            </a:r>
          </a:p>
          <a:p>
            <a:r>
              <a:rPr lang="nl-NL" dirty="0" smtClean="0"/>
              <a:t>Wiggen</a:t>
            </a:r>
          </a:p>
          <a:p>
            <a:endParaRPr lang="nl-NL" dirty="0"/>
          </a:p>
          <a:p>
            <a:pPr marL="36900" indent="0">
              <a:buNone/>
            </a:pPr>
            <a:r>
              <a:rPr lang="nl-NL" dirty="0" smtClean="0"/>
              <a:t>Maak notities tijdens de praktijklessen, maak nu het protocol:</a:t>
            </a:r>
          </a:p>
          <a:p>
            <a:pPr marL="36900" indent="0">
              <a:buNone/>
            </a:pPr>
            <a:r>
              <a:rPr lang="nl-NL" u="sng" dirty="0" smtClean="0"/>
              <a:t>Aanbrengen van matrix en wiggen (pag. 79)</a:t>
            </a:r>
          </a:p>
          <a:p>
            <a:pPr marL="36900" indent="0">
              <a:buNone/>
            </a:pPr>
            <a:r>
              <a:rPr lang="nl-NL" dirty="0" smtClean="0"/>
              <a:t>Deze voeg je toe aan je </a:t>
            </a:r>
            <a:r>
              <a:rPr lang="nl-NL" dirty="0" err="1" smtClean="0"/>
              <a:t>protollen</a:t>
            </a:r>
            <a:r>
              <a:rPr lang="nl-NL" smtClean="0"/>
              <a:t> map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File:Open cardboard box husky.pn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950" y="2285992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8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Opdracht: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nl-NL" dirty="0"/>
              <a:t>Volg de uitleg en markeer je lesboek!</a:t>
            </a:r>
          </a:p>
          <a:p>
            <a:pPr marL="36900" indent="0">
              <a:buNone/>
            </a:pPr>
            <a:r>
              <a:rPr lang="nl-NL" dirty="0" smtClean="0"/>
              <a:t>Materialen </a:t>
            </a:r>
            <a:r>
              <a:rPr lang="nl-NL" dirty="0"/>
              <a:t>map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6829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istee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Leisteen</Template>
  <TotalTime>5</TotalTime>
  <Words>86</Words>
  <Application>Microsoft Office PowerPoint</Application>
  <PresentationFormat>Breedbeeld</PresentationFormat>
  <Paragraphs>17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Calisto MT</vt:lpstr>
      <vt:lpstr>Trebuchet MS</vt:lpstr>
      <vt:lpstr>Wingdings 2</vt:lpstr>
      <vt:lpstr>Leisteen</vt:lpstr>
      <vt:lpstr>Hoofdstuk 12</vt:lpstr>
      <vt:lpstr>Bekisting? film matrix</vt:lpstr>
      <vt:lpstr>Opdracht: 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12</dc:title>
  <dc:creator>Jannet van den Berg</dc:creator>
  <cp:lastModifiedBy>Jannet van den Berg</cp:lastModifiedBy>
  <cp:revision>4</cp:revision>
  <dcterms:created xsi:type="dcterms:W3CDTF">2016-12-09T08:46:22Z</dcterms:created>
  <dcterms:modified xsi:type="dcterms:W3CDTF">2016-12-09T09:18:48Z</dcterms:modified>
</cp:coreProperties>
</file>